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77" r:id="rId2"/>
    <p:sldId id="1702" r:id="rId3"/>
    <p:sldId id="1703" r:id="rId4"/>
    <p:sldId id="1704" r:id="rId5"/>
    <p:sldId id="170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434. NUNG CIANGIN I ZO DING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Triumph By and By</a:t>
            </a:r>
          </a:p>
          <a:p>
            <a:r>
              <a:rPr lang="en-US" sz="1500" dirty="0" err="1"/>
              <a:t>Fil</a:t>
            </a:r>
            <a:r>
              <a:rPr lang="en-US" sz="1500" dirty="0"/>
              <a:t>. 3:14</a:t>
            </a:r>
          </a:p>
          <a:p>
            <a:r>
              <a:rPr lang="en-US" sz="1500" dirty="0"/>
              <a:t>C. R. </a:t>
            </a:r>
            <a:r>
              <a:rPr lang="en-US" sz="1500" dirty="0" err="1"/>
              <a:t>Blackall</a:t>
            </a:r>
            <a:r>
              <a:rPr lang="en-US" sz="1500" dirty="0"/>
              <a:t>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41384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151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24842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59080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inn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muanhuaina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peel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3315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239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434. NUNG CIANGIN I ZO DING HI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2018-12-15T07:20:05Z</dcterms:modified>
</cp:coreProperties>
</file>